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 ExtraBold"/>
      <p:bold r:id="rId35"/>
      <p:boldItalic r:id="rId36"/>
    </p:embeddedFont>
    <p:embeddedFont>
      <p:font typeface="Nunito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ExtraBold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Medium-regular.fntdata"/><Relationship Id="rId14" Type="http://schemas.openxmlformats.org/officeDocument/2006/relationships/slide" Target="slides/slide9.xml"/><Relationship Id="rId36" Type="http://schemas.openxmlformats.org/officeDocument/2006/relationships/font" Target="fonts/NunitoExtra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Medium-italic.fntdata"/><Relationship Id="rId16" Type="http://schemas.openxmlformats.org/officeDocument/2006/relationships/slide" Target="slides/slide11.xml"/><Relationship Id="rId38" Type="http://schemas.openxmlformats.org/officeDocument/2006/relationships/font" Target="fonts/Nuni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5f850503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5f85050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5f850503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5f850503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5f85050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5f85050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f850503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5f850503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5f850503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5f850503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5f850503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5f850503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5f850503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5f850503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5f850503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5f850503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5f85050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5f85050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5f85050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5f85050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f850503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f85050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5f850503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5f850503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5f850503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5f850503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5f850503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5f85050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5f850503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5f85050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f850503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5f850503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5f850503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5f850503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5f850503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5f850503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5f850503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5f850503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5f850503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5f850503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5f850503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5f850503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5f850503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5f850503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5f85050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5f85050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5f85050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5f85050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5f850503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5f85050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5f850503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5f850503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5f850503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5f850503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5f85050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5f85050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Introduction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50" y="809075"/>
            <a:ext cx="7221497" cy="41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Ombrage du texte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00" y="1552800"/>
            <a:ext cx="3476000" cy="19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00" y="3667674"/>
            <a:ext cx="7394399" cy="13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Résultat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7075"/>
            <a:ext cx="8839200" cy="1845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Image fixe lors du défilement de page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3" y="1552800"/>
            <a:ext cx="52101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25" y="4229325"/>
            <a:ext cx="8802734" cy="7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Effets indicatifs de surlignage 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00" y="1472838"/>
            <a:ext cx="3886626" cy="34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25" y="2789937"/>
            <a:ext cx="4121374" cy="8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urlignage d’une partie de la page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38" y="1457550"/>
            <a:ext cx="7238528" cy="34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Animation de surlignage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25" y="2988763"/>
            <a:ext cx="4492451" cy="4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50" y="1482075"/>
            <a:ext cx="3984350" cy="34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2) Présentation du site Web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Intégration Web du logiciel d’agenda 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38" y="1547263"/>
            <a:ext cx="4378025" cy="18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438" y="3683475"/>
            <a:ext cx="5437126" cy="11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Aperçu de l’interface du logiciel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938" y="1471150"/>
            <a:ext cx="6202120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</a:t>
            </a: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Unity </a:t>
            </a: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Chargement des éléments de l’interface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0" y="1457550"/>
            <a:ext cx="2322412" cy="1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38" y="2696950"/>
            <a:ext cx="7852124" cy="21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Structuration des données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725" y="1471150"/>
            <a:ext cx="5702547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Numéros des pairs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800"/>
            <a:ext cx="4796582" cy="16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96725"/>
            <a:ext cx="4796576" cy="117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68" y="1552800"/>
            <a:ext cx="3894831" cy="18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775" y="3549125"/>
            <a:ext cx="3894825" cy="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Initialisation du programme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638" y="1457550"/>
            <a:ext cx="4552731" cy="3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Classes personnalisées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25" y="1511975"/>
            <a:ext cx="3573274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4" y="1511975"/>
            <a:ext cx="4005442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Événements souris 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38" y="1484775"/>
            <a:ext cx="7197716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Sélection d’un emplacement sur l’emploi du temps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800"/>
            <a:ext cx="8839198" cy="3235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Action de supprimer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25" y="1471150"/>
            <a:ext cx="6403962" cy="3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État de déplacement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00"/>
            <a:ext cx="8839200" cy="171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Action de déplacer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750" y="3348975"/>
            <a:ext cx="4570500" cy="161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750" y="1615838"/>
            <a:ext cx="4570497" cy="15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Interface du menu de création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938" y="1471150"/>
            <a:ext cx="6202120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Événements des champs d’entrée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75" y="1471150"/>
            <a:ext cx="5350639" cy="3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3) Scripts Unity de l’agenda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Avertissements des erreurs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50" y="1471150"/>
            <a:ext cx="5089905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Interaction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avec les périphériques sonores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1952550"/>
            <a:ext cx="51054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Appels depuis ou vers le monde extérieur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8850"/>
            <a:ext cx="3889100" cy="12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283" y="1552800"/>
            <a:ext cx="4764411" cy="2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Serveur vocal interactif 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50" y="2877375"/>
            <a:ext cx="3166925" cy="4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0400"/>
            <a:ext cx="4162426" cy="34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Configuration de la messagerie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338" y="1507000"/>
            <a:ext cx="4997317" cy="3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Configuration des pairs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75" y="1499500"/>
            <a:ext cx="2768049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075" y="1057134"/>
            <a:ext cx="2813600" cy="174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075" y="3133575"/>
            <a:ext cx="2813600" cy="1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Groupes de pairs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0" y="1726025"/>
            <a:ext cx="35814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0" y="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1) Fichiers de configuration d’Asterisk</a:t>
            </a:r>
            <a:endParaRPr sz="3500" u="sng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0" y="723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Adressage IP</a:t>
            </a:r>
            <a:r>
              <a:rPr lang="en" sz="2000">
                <a:solidFill>
                  <a:srgbClr val="0B5394"/>
                </a:solidFill>
                <a:latin typeface="Nunito Medium"/>
                <a:ea typeface="Nunito Medium"/>
                <a:cs typeface="Nunito Medium"/>
                <a:sym typeface="Nunito Medium"/>
              </a:rPr>
              <a:t> -</a:t>
            </a:r>
            <a:endParaRPr sz="2000">
              <a:solidFill>
                <a:srgbClr val="0B539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872600"/>
            <a:ext cx="56007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